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6"/>
  </p:notesMasterIdLst>
  <p:handoutMasterIdLst>
    <p:handoutMasterId r:id="rId27"/>
  </p:handoutMasterIdLst>
  <p:sldIdLst>
    <p:sldId id="281" r:id="rId2"/>
    <p:sldId id="259" r:id="rId3"/>
    <p:sldId id="268" r:id="rId4"/>
    <p:sldId id="258" r:id="rId5"/>
    <p:sldId id="282" r:id="rId6"/>
    <p:sldId id="257" r:id="rId7"/>
    <p:sldId id="283" r:id="rId8"/>
    <p:sldId id="260" r:id="rId9"/>
    <p:sldId id="284" r:id="rId10"/>
    <p:sldId id="261" r:id="rId11"/>
    <p:sldId id="285" r:id="rId12"/>
    <p:sldId id="262" r:id="rId13"/>
    <p:sldId id="286" r:id="rId14"/>
    <p:sldId id="273" r:id="rId15"/>
    <p:sldId id="287" r:id="rId16"/>
    <p:sldId id="263" r:id="rId17"/>
    <p:sldId id="288" r:id="rId18"/>
    <p:sldId id="264" r:id="rId19"/>
    <p:sldId id="289" r:id="rId20"/>
    <p:sldId id="265" r:id="rId21"/>
    <p:sldId id="290" r:id="rId22"/>
    <p:sldId id="267" r:id="rId23"/>
    <p:sldId id="279" r:id="rId24"/>
    <p:sldId id="280" r:id="rId25"/>
  </p:sldIdLst>
  <p:sldSz cx="9144000" cy="6858000" type="screen4x3"/>
  <p:notesSz cx="6761163" cy="99425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068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 smtClean="0"/>
              <a:t>................................TAT SET - 1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2905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04426-0E74-45AB-A167-4480AAF1D3E2}" type="datetimeFigureOut">
              <a:rPr lang="en-GB" smtClean="0"/>
              <a:t>02/01/2014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2905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B26B6-B637-42F2-A201-A41757BFDA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37953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hdphoto1.wdp>
</file>

<file path=ppt/media/image1.jpeg>
</file>

<file path=ppt/media/image10.jpeg>
</file>

<file path=ppt/media/image11.jpeg>
</file>

<file path=ppt/media/image12.jpe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 smtClean="0"/>
              <a:t>................................TAT SET - 1</a:t>
            </a: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9761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69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4E6AFAF1-AAD9-42E2-A8D8-04C483F8CD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3071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E6AFAF1-AAD9-42E2-A8D8-04C483F8CD4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................................TAT SET - 1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317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17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FC495A2-8007-45CA-8631-3E886EEF80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4459A9-C579-49F6-BEFF-ECCB54359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19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60A576-1C8D-4CA8-B99E-0B6D554404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1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275ECE9-8010-427C-9CA4-E49C504765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2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CD20EC-5D94-42FA-98A7-F7729E15D7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72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2715347-D8EE-4BCF-B760-E59448676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2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E75832-8D98-4B1C-8032-FC3F616842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4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F37611-C10E-423B-B0AB-764C94D918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98F501-D7E6-4057-861E-84DA53BF4B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4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9B95DB2-FA79-478C-8316-7F260745E5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8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3EB907-0E2C-4994-899D-A47D226E9D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4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29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30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30731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/>
            </a:lvl1pPr>
          </a:lstStyle>
          <a:p>
            <a:pPr>
              <a:defRPr/>
            </a:pPr>
            <a:fld id="{B6F9A3BF-FE18-4820-9461-C4A15C35A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8271" y="1828800"/>
            <a:ext cx="7712048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Thematic Apperception Test</a:t>
            </a:r>
          </a:p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TAT Set-2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ransition spd="slow" advClick="0" advTm="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20483" name="Picture 2" descr="SCAN00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30043"/>
      </p:ext>
    </p:extLst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21507" name="Picture 2" descr="SCAN002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33965"/>
      </p:ext>
    </p:extLst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479" y="-14111"/>
            <a:ext cx="5453041" cy="666482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43570"/>
      </p:ext>
    </p:extLst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22531" name="Picture 2" descr="SCAN002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61232"/>
      </p:ext>
    </p:extLst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23555" name="Picture 2" descr="SCAN00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70547"/>
      </p:ext>
    </p:extLst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15363" name="Picture 2" descr="SCAN001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9" y="28222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24579" name="Picture 2" descr="SCAN001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13" y="2203450"/>
            <a:ext cx="3762375" cy="245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0" name="Picture 3" descr="SCAN002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276169"/>
      </p:ext>
    </p:extLst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26627" name="Picture 2" descr="SCAN00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4800"/>
            <a:ext cx="82296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3" name="hammer.wav"/>
      </p:stSnd>
    </p:sndAc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IN" sz="1800"/>
          </a:p>
        </p:txBody>
      </p:sp>
      <p:sp>
        <p:nvSpPr>
          <p:cNvPr id="27652" name="TextBox 1"/>
          <p:cNvSpPr txBox="1">
            <a:spLocks noChangeArrowheads="1"/>
          </p:cNvSpPr>
          <p:nvPr/>
        </p:nvSpPr>
        <p:spPr bwMode="auto">
          <a:xfrm>
            <a:off x="3886200" y="2895600"/>
            <a:ext cx="1371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800">
                <a:latin typeface="Tahoma" panose="020B0604030504040204" pitchFamily="34" charset="0"/>
              </a:rPr>
              <a:t>Blank slide</a:t>
            </a:r>
            <a:endParaRPr lang="en-IN" sz="1800">
              <a:latin typeface="Tahoma" panose="020B060403050404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13909" y="2967335"/>
            <a:ext cx="2916183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The End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400" y="0"/>
            <a:ext cx="9019691" cy="6705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680980"/>
      </p:ext>
    </p:extLst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18435" name="Picture 2" descr="SCAN00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907981"/>
      </p:ext>
    </p:extLst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-33867"/>
            <a:ext cx="4953000" cy="717679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  <p:transition advClick="0"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322009"/>
      </p:ext>
    </p:extLst>
  </p:cSld>
  <p:clrMapOvr>
    <a:masterClrMapping/>
  </p:clrMapOvr>
  <p:transition advClick="0" advTm="22500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83</TotalTime>
  <Words>82</Words>
  <Application>Microsoft Office PowerPoint</Application>
  <PresentationFormat>On-screen Show (4:3)</PresentationFormat>
  <Paragraphs>63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Tahoma</vt:lpstr>
      <vt:lpstr>Times New Roman</vt:lpstr>
      <vt:lpstr>Wingdings</vt:lpstr>
      <vt:lpstr>Watermark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Cavalier India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Cavalier India</dc:creator>
  <cp:lastModifiedBy>veena</cp:lastModifiedBy>
  <cp:revision>10</cp:revision>
  <cp:lastPrinted>2014-01-02T05:17:59Z</cp:lastPrinted>
  <dcterms:created xsi:type="dcterms:W3CDTF">2009-02-19T05:11:12Z</dcterms:created>
  <dcterms:modified xsi:type="dcterms:W3CDTF">2014-01-02T05:18:01Z</dcterms:modified>
</cp:coreProperties>
</file>

<file path=docProps/thumbnail.jpeg>
</file>